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7"/>
    <p:restoredTop sz="94658"/>
  </p:normalViewPr>
  <p:slideViewPr>
    <p:cSldViewPr>
      <p:cViewPr varScale="1">
        <p:scale>
          <a:sx n="83" d="100"/>
          <a:sy n="83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1FC18-AC8D-49A0-B6D0-3CE3BF86CD60}" type="datetimeFigureOut">
              <a:rPr lang="en-US" smtClean="0"/>
              <a:t>6/10/18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3CE68E-B1A0-417B-8D90-2B2554BD386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401824"/>
            <a:ext cx="3256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William F. Hamilton, Esq.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and Executive Director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 Law E-Discovery Project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56414" y="5401824"/>
            <a:ext cx="23198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Christopher Dix, Esq.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Smith Hulsey &amp; Busey</a:t>
            </a:r>
          </a:p>
        </p:txBody>
      </p:sp>
      <p:pic>
        <p:nvPicPr>
          <p:cNvPr id="1026" name="Picture 2" descr="C:\Users\jhigginbotham\Desktop\chrisdix-REV-155x2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985" y="2438400"/>
            <a:ext cx="1574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79545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We Are Alike and What Sets Us Apart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Review of Law and Technology Related to 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Electronic Discovery and Digital Evidence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318" y="199596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Friday,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June 15, 2018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2438400"/>
            <a:ext cx="1735709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0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Assisted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124200"/>
            <a:ext cx="86868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[to be inserted]</a:t>
            </a:r>
          </a:p>
        </p:txBody>
      </p:sp>
    </p:spTree>
    <p:extLst>
      <p:ext uri="{BB962C8B-B14F-4D97-AF65-F5344CB8AC3E}">
        <p14:creationId xmlns:p14="http://schemas.microsoft.com/office/powerpoint/2010/main" val="2239279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1905000"/>
            <a:ext cx="85344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Sanctions for Failure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Preserve 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60" y="3319689"/>
            <a:ext cx="8229600" cy="30160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Rule of Civil Procedure 37(e)</a:t>
            </a: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Florida Rule of Civil Procedure 1.380(e) </a:t>
            </a:r>
          </a:p>
          <a:p>
            <a:pPr marL="0" indent="0" algn="ctr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v. Proposed</a:t>
            </a: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662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Meet &amp; Confer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2133600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Rule of Civil Procedure 26(f)</a:t>
            </a:r>
          </a:p>
          <a:p>
            <a:pPr marL="0" indent="0" algn="ctr">
              <a:buNone/>
            </a:pP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Fla. Rules of Civil Procedure 1.200 and 1.201</a:t>
            </a:r>
          </a:p>
        </p:txBody>
      </p:sp>
    </p:spTree>
    <p:extLst>
      <p:ext uri="{BB962C8B-B14F-4D97-AF65-F5344CB8AC3E}">
        <p14:creationId xmlns:p14="http://schemas.microsoft.com/office/powerpoint/2010/main" val="91710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Self-Authentication of ESI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857"/>
            <a:ext cx="8229600" cy="454888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Rule of Evidence 902(13)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Rule of Evidence 902(14)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Florida Rule of Evidence 90.902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Lamb v. State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WL 2049640 </a:t>
            </a: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(Fla. 4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DCA 2018)</a:t>
            </a:r>
          </a:p>
        </p:txBody>
      </p:sp>
    </p:spTree>
    <p:extLst>
      <p:ext uri="{BB962C8B-B14F-4D97-AF65-F5344CB8AC3E}">
        <p14:creationId xmlns:p14="http://schemas.microsoft.com/office/powerpoint/2010/main" val="226837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362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 Rule of Civil Procedure 26(b)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Florida Rule of Civil Procedure 1.280(b)(1)</a:t>
            </a:r>
          </a:p>
        </p:txBody>
      </p:sp>
    </p:spTree>
    <p:extLst>
      <p:ext uri="{BB962C8B-B14F-4D97-AF65-F5344CB8AC3E}">
        <p14:creationId xmlns:p14="http://schemas.microsoft.com/office/powerpoint/2010/main" val="29501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Facebook “Friends” with Judges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65578"/>
            <a:ext cx="8229600" cy="3876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200" dirty="0">
                <a:solidFill>
                  <a:srgbClr val="38383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Judicial Ethics Advisory Committee Op. 2009–20 (Nov. 17, 2009)</a:t>
            </a: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Domville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v. State,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 So.3d 184 (Fla. 4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DCA 2012)</a:t>
            </a:r>
          </a:p>
          <a:p>
            <a:pPr marL="0" indent="0" algn="ctr">
              <a:buNone/>
            </a:pPr>
            <a:endParaRPr lang="en-US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Offices of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Herssein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Herssein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P.A. v. </a:t>
            </a:r>
          </a:p>
          <a:p>
            <a:pPr marL="0" indent="0" algn="ctr">
              <a:buNone/>
            </a:pP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United Services Automobile Association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 algn="ctr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229 So.3d 408 (Fla. 3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DCA 2017)</a:t>
            </a:r>
          </a:p>
          <a:p>
            <a:pPr marL="0" indent="0" algn="ctr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Florida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Supreme Court - TBD (2018)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309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152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Technology Assisted Review</vt:lpstr>
      <vt:lpstr>Sanctions for Failure  to Preserve ESI</vt:lpstr>
      <vt:lpstr>Meet &amp; Confer</vt:lpstr>
      <vt:lpstr>Self-Authentication of ESI </vt:lpstr>
      <vt:lpstr>Proportionality</vt:lpstr>
      <vt:lpstr>Facebook “Friends” with Judges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 L. Higginbotham</dc:creator>
  <cp:lastModifiedBy>Chris Dix</cp:lastModifiedBy>
  <cp:revision>12</cp:revision>
  <dcterms:created xsi:type="dcterms:W3CDTF">2017-05-17T21:15:57Z</dcterms:created>
  <dcterms:modified xsi:type="dcterms:W3CDTF">2018-06-11T03:36:51Z</dcterms:modified>
</cp:coreProperties>
</file>